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3" r:id="rId3"/>
    <p:sldId id="258" r:id="rId4"/>
  </p:sldIdLst>
  <p:sldSz cx="18288000" cy="10287000"/>
  <p:notesSz cx="6858000" cy="9144000"/>
  <p:embeddedFontLst>
    <p:embeddedFont>
      <p:font typeface="Arita Dotum Bold" panose="020B0600000101010101" charset="-127"/>
      <p:regular r:id="rId5"/>
    </p:embeddedFont>
    <p:embeddedFont>
      <p:font typeface="Arita Dotum Light" panose="020B0600000101010101" charset="-127"/>
      <p:regular r:id="rId6"/>
    </p:embeddedFont>
    <p:embeddedFont>
      <p:font typeface="Arita Dotum Medium" panose="020B0600000101010101" charset="-127"/>
      <p:regular r:id="rId7"/>
    </p:embeddedFont>
    <p:embeddedFont>
      <p:font typeface="Arita Dotum Semi-Bold" panose="020B0600000101010101" charset="-127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64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2A702-8B21-48A4-ACB3-2E15B4B94E25}" v="15" dt="2025-07-05T20:36:24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0998" y="2706365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00998" y="6226324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00998" y="3882767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0998" y="7398103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0998" y="5054545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34600" y="2819866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구동환경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34600" y="6339824"/>
            <a:ext cx="30670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Contents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600" y="3996267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레이아웃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34600" y="7511603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버튼스타일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34600" y="5168046"/>
            <a:ext cx="26098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Header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INDEX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구동 환경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65AC7866-1051-4EB6-93C2-183FBD23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90029"/>
              </p:ext>
            </p:extLst>
          </p:nvPr>
        </p:nvGraphicFramePr>
        <p:xfrm>
          <a:off x="11734799" y="2781300"/>
          <a:ext cx="5943600" cy="626575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21477">
                  <a:extLst>
                    <a:ext uri="{9D8B030D-6E8A-4147-A177-3AD203B41FA5}">
                      <a16:colId xmlns:a16="http://schemas.microsoft.com/office/drawing/2014/main" val="2595929868"/>
                    </a:ext>
                  </a:extLst>
                </a:gridCol>
                <a:gridCol w="4822123">
                  <a:extLst>
                    <a:ext uri="{9D8B030D-6E8A-4147-A177-3AD203B41FA5}">
                      <a16:colId xmlns:a16="http://schemas.microsoft.com/office/drawing/2014/main" val="3741784074"/>
                    </a:ext>
                  </a:extLst>
                </a:gridCol>
              </a:tblGrid>
              <a:tr h="1339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664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O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ne Frame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19506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Header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로고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메뉴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네비게이션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1103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Main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패치 피드백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댓글 시스템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)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제공 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: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회원 피드백 작성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수정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및 삭제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개발자 피드백 작성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수정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및삭제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340985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Contents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필터 기능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 별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상향 받은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하향받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은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날짜별 검색</a:t>
                      </a:r>
                      <a:endParaRPr lang="en-US" altLang="ko-KR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415444"/>
                  </a:ext>
                </a:extLst>
              </a:tr>
              <a:tr h="1231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드롭 테이블 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&amp; Navigation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14696"/>
                  </a:ext>
                </a:extLst>
              </a:tr>
            </a:tbl>
          </a:graphicData>
        </a:graphic>
      </p:graphicFrame>
      <p:sp>
        <p:nvSpPr>
          <p:cNvPr id="34" name="TextBox 23">
            <a:extLst>
              <a:ext uri="{FF2B5EF4-FFF2-40B4-BE49-F238E27FC236}">
                <a16:creationId xmlns:a16="http://schemas.microsoft.com/office/drawing/2014/main" id="{E1DE717E-1045-4566-A6C0-4C3B4A4E28F7}"/>
              </a:ext>
            </a:extLst>
          </p:cNvPr>
          <p:cNvSpPr txBox="1"/>
          <p:nvPr/>
        </p:nvSpPr>
        <p:spPr>
          <a:xfrm>
            <a:off x="1145958" y="2414624"/>
            <a:ext cx="7083642" cy="700255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컴퓨터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OS </a:t>
            </a: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확인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Window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웹 브라우저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 Chrome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모니터 해상도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1920 * 1080(px)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프레임세트</a:t>
            </a:r>
            <a:endParaRPr lang="en-US" altLang="ko-KR" sz="2850" b="1" dirty="0">
              <a:solidFill>
                <a:srgbClr val="48664D"/>
              </a:solidFill>
              <a:latin typeface="Arita Dotum Medium" panose="020B0600000101010101" charset="-127"/>
              <a:ea typeface="Arita Dotum Medium" panose="020B0600000101010101" charset="-127"/>
              <a:cs typeface="Arita Dotum Semi-Bold"/>
              <a:sym typeface="Arita Dotum Semi-Bold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레이아웃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Header Area(logo, nav, navigation)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Main Area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Contents Area</a:t>
            </a:r>
            <a:endParaRPr lang="en-US" altLang="ko-KR" sz="2850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DBB0E8D5-62E3-B18E-83EB-EBEB0EA12176}"/>
              </a:ext>
            </a:extLst>
          </p:cNvPr>
          <p:cNvSpPr/>
          <p:nvPr/>
        </p:nvSpPr>
        <p:spPr>
          <a:xfrm>
            <a:off x="803598" y="270207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5F61E1B3-700E-1820-B319-FB2452CC316E}"/>
              </a:ext>
            </a:extLst>
          </p:cNvPr>
          <p:cNvSpPr/>
          <p:nvPr/>
        </p:nvSpPr>
        <p:spPr>
          <a:xfrm>
            <a:off x="803598" y="3547291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Freeform 37">
            <a:extLst>
              <a:ext uri="{FF2B5EF4-FFF2-40B4-BE49-F238E27FC236}">
                <a16:creationId xmlns:a16="http://schemas.microsoft.com/office/drawing/2014/main" id="{3E7FC2F7-D395-F4A6-3B7F-5F0C3DCB0701}"/>
              </a:ext>
            </a:extLst>
          </p:cNvPr>
          <p:cNvSpPr/>
          <p:nvPr/>
        </p:nvSpPr>
        <p:spPr>
          <a:xfrm>
            <a:off x="803597" y="439250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4B4F36F6-AAE7-444A-B34D-1DB205814496}"/>
              </a:ext>
            </a:extLst>
          </p:cNvPr>
          <p:cNvSpPr/>
          <p:nvPr/>
        </p:nvSpPr>
        <p:spPr>
          <a:xfrm>
            <a:off x="803597" y="524153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0EE0C97-8A6B-B90C-B0E7-3CE40F0256CE}"/>
              </a:ext>
            </a:extLst>
          </p:cNvPr>
          <p:cNvSpPr/>
          <p:nvPr/>
        </p:nvSpPr>
        <p:spPr>
          <a:xfrm>
            <a:off x="803597" y="609056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840200" y="94107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49345" y="7486574"/>
            <a:ext cx="2057399" cy="1806081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rita Dotum Bold" panose="020B0600000101010101" charset="-127"/>
                  <a:ea typeface="Arita Dotum Bold" panose="020B0600000101010101" charset="-127"/>
                </a:rPr>
                <a:t>유저가 작성한 비밀번호를 노출시키기 위한 로고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9345" y="6341060"/>
            <a:ext cx="2057399" cy="1020578"/>
            <a:chOff x="0" y="0"/>
            <a:chExt cx="978370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45739" y="9339490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07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9345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7374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6B92C90E-9B0A-416B-9C53-A00F77180607}"/>
              </a:ext>
            </a:extLst>
          </p:cNvPr>
          <p:cNvGrpSpPr/>
          <p:nvPr/>
        </p:nvGrpSpPr>
        <p:grpSpPr>
          <a:xfrm>
            <a:off x="2643649" y="7488388"/>
            <a:ext cx="2057399" cy="1806081"/>
            <a:chOff x="0" y="0"/>
            <a:chExt cx="978370" cy="81765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612B97D-E388-463A-8B77-F76CBB8DBE3F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489C74C-F40F-40D2-B0F5-A33F218F076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4D6156AE-3EEC-48F3-B7EF-0A355987066B}"/>
              </a:ext>
            </a:extLst>
          </p:cNvPr>
          <p:cNvGrpSpPr/>
          <p:nvPr/>
        </p:nvGrpSpPr>
        <p:grpSpPr>
          <a:xfrm>
            <a:off x="2667533" y="6342874"/>
            <a:ext cx="2057399" cy="1020578"/>
            <a:chOff x="0" y="0"/>
            <a:chExt cx="978370" cy="462042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D33A75A4-AA62-4554-853F-D297B6014C6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55C45698-FB5F-45E7-9D6E-C1BED97DC059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D76FF125-525A-474D-8AB2-A514CD47F947}"/>
              </a:ext>
            </a:extLst>
          </p:cNvPr>
          <p:cNvSpPr txBox="1"/>
          <p:nvPr/>
        </p:nvSpPr>
        <p:spPr>
          <a:xfrm>
            <a:off x="2643649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16A07803-F20A-4B2E-A925-1D9C6310A8AA}"/>
              </a:ext>
            </a:extLst>
          </p:cNvPr>
          <p:cNvSpPr txBox="1"/>
          <p:nvPr/>
        </p:nvSpPr>
        <p:spPr>
          <a:xfrm>
            <a:off x="3061678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2FF5F6C2-8A6E-4B01-A48F-D6C5F7FDA7DE}"/>
              </a:ext>
            </a:extLst>
          </p:cNvPr>
          <p:cNvGrpSpPr/>
          <p:nvPr/>
        </p:nvGrpSpPr>
        <p:grpSpPr>
          <a:xfrm>
            <a:off x="4871371" y="6341060"/>
            <a:ext cx="2057399" cy="1020578"/>
            <a:chOff x="0" y="0"/>
            <a:chExt cx="978370" cy="462042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FBC7BCD-1FB1-4242-8B41-6A157E2A053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E94C3323-E468-4C40-8472-E668548424F0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CD72EED3-B11F-493C-89B7-C7C649737478}"/>
              </a:ext>
            </a:extLst>
          </p:cNvPr>
          <p:cNvGrpSpPr/>
          <p:nvPr/>
        </p:nvGrpSpPr>
        <p:grpSpPr>
          <a:xfrm>
            <a:off x="7065675" y="6342874"/>
            <a:ext cx="2057399" cy="1020578"/>
            <a:chOff x="0" y="0"/>
            <a:chExt cx="978370" cy="462042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925700C-2B16-47FF-8FD9-9DE75D73A21D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DC96BA1D-241F-43DC-B6D6-581EBB5A8B0C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9">
            <a:extLst>
              <a:ext uri="{FF2B5EF4-FFF2-40B4-BE49-F238E27FC236}">
                <a16:creationId xmlns:a16="http://schemas.microsoft.com/office/drawing/2014/main" id="{7993F159-F894-48C4-BB25-35146451C274}"/>
              </a:ext>
            </a:extLst>
          </p:cNvPr>
          <p:cNvGrpSpPr/>
          <p:nvPr/>
        </p:nvGrpSpPr>
        <p:grpSpPr>
          <a:xfrm>
            <a:off x="9278308" y="6341060"/>
            <a:ext cx="2057399" cy="1020578"/>
            <a:chOff x="0" y="0"/>
            <a:chExt cx="978370" cy="462042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F4675E05-75CA-40AC-9316-2EB70B051978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8BC47585-C7A5-42A8-BCD5-CA026A1D314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426639C0-FED2-45F0-854A-BF77C7E3A35E}"/>
              </a:ext>
            </a:extLst>
          </p:cNvPr>
          <p:cNvGrpSpPr/>
          <p:nvPr/>
        </p:nvGrpSpPr>
        <p:grpSpPr>
          <a:xfrm>
            <a:off x="11472612" y="6342874"/>
            <a:ext cx="2057399" cy="1020578"/>
            <a:chOff x="0" y="0"/>
            <a:chExt cx="978370" cy="462042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D92F8C3F-2E76-4BE2-A0CC-CDD966061BDC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EE56D0FB-086B-42F8-9323-5059A2549F37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Group 9">
            <a:extLst>
              <a:ext uri="{FF2B5EF4-FFF2-40B4-BE49-F238E27FC236}">
                <a16:creationId xmlns:a16="http://schemas.microsoft.com/office/drawing/2014/main" id="{AA2B56EB-CED3-4AF5-AD6E-004C654EB0CA}"/>
              </a:ext>
            </a:extLst>
          </p:cNvPr>
          <p:cNvGrpSpPr/>
          <p:nvPr/>
        </p:nvGrpSpPr>
        <p:grpSpPr>
          <a:xfrm>
            <a:off x="13676450" y="6341060"/>
            <a:ext cx="2057399" cy="1020578"/>
            <a:chOff x="0" y="0"/>
            <a:chExt cx="978370" cy="462042"/>
          </a:xfrm>
        </p:grpSpPr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A207BA0C-8FAE-44CD-BF09-2F2D2B2DE290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66F2A61-20A3-4CB9-B9BF-44A9F8B6C29F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id="{8EB626AE-4503-48F9-B76E-338E6069E0BF}"/>
              </a:ext>
            </a:extLst>
          </p:cNvPr>
          <p:cNvGrpSpPr/>
          <p:nvPr/>
        </p:nvGrpSpPr>
        <p:grpSpPr>
          <a:xfrm>
            <a:off x="15870754" y="6342874"/>
            <a:ext cx="2057399" cy="1020578"/>
            <a:chOff x="0" y="0"/>
            <a:chExt cx="978370" cy="462042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33AD255-205A-4DED-A9AC-CDC1942BDF7A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11">
              <a:extLst>
                <a:ext uri="{FF2B5EF4-FFF2-40B4-BE49-F238E27FC236}">
                  <a16:creationId xmlns:a16="http://schemas.microsoft.com/office/drawing/2014/main" id="{E7BFD46E-A069-4D76-B18E-13F91D16EA3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C885BF1E-91B8-4220-965A-5500B259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9" y="6621334"/>
            <a:ext cx="457143" cy="45714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0814579B-D3A7-4E8A-BC9A-3BA07C10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8" y="6618449"/>
            <a:ext cx="460028" cy="4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588ADF1-21F8-4E52-87D1-FD6CAF54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15" y="6603836"/>
            <a:ext cx="457143" cy="45714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D3FDC8D5-1DEE-44A4-924B-AF304F8D3C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48" y="6621334"/>
            <a:ext cx="460028" cy="46002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423A3F1-7BC3-4707-AC0E-8ED9AEA6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66" y="6603837"/>
            <a:ext cx="457142" cy="45714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58FA50E2-ADB8-43CB-AA60-5A4424BD1EC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064" y="6600951"/>
            <a:ext cx="460028" cy="46002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37B5893-D1A9-4B22-B68C-0F3CE9EE6F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27" y="6502826"/>
            <a:ext cx="1412954" cy="706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E6EFC2E6-3DCF-4271-B036-6E1FD12250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13" y="6692210"/>
            <a:ext cx="1683790" cy="3182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677EFCC-60D5-4106-B774-9114AA5D85BF}"/>
              </a:ext>
            </a:extLst>
          </p:cNvPr>
          <p:cNvSpPr txBox="1"/>
          <p:nvPr/>
        </p:nvSpPr>
        <p:spPr>
          <a:xfrm>
            <a:off x="2852986" y="7559883"/>
            <a:ext cx="1594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유저가 작성한 비밀번호를 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*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문자열로 가리기 위한 로고</a:t>
            </a:r>
          </a:p>
        </p:txBody>
      </p:sp>
      <p:grpSp>
        <p:nvGrpSpPr>
          <p:cNvPr id="192" name="Group 6">
            <a:extLst>
              <a:ext uri="{FF2B5EF4-FFF2-40B4-BE49-F238E27FC236}">
                <a16:creationId xmlns:a16="http://schemas.microsoft.com/office/drawing/2014/main" id="{AC2E314F-599D-49CD-A713-5CAFA2D8FF20}"/>
              </a:ext>
            </a:extLst>
          </p:cNvPr>
          <p:cNvGrpSpPr/>
          <p:nvPr/>
        </p:nvGrpSpPr>
        <p:grpSpPr>
          <a:xfrm>
            <a:off x="4866598" y="7486574"/>
            <a:ext cx="2057399" cy="1806081"/>
            <a:chOff x="0" y="0"/>
            <a:chExt cx="978370" cy="817659"/>
          </a:xfrm>
        </p:grpSpPr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51923CBC-CC46-4AFD-BC81-BCF5B0C6507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66C01CD0-A156-4A10-B09D-368D1322531F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5" name="TextBox 29">
            <a:extLst>
              <a:ext uri="{FF2B5EF4-FFF2-40B4-BE49-F238E27FC236}">
                <a16:creationId xmlns:a16="http://schemas.microsoft.com/office/drawing/2014/main" id="{FA6DB4B4-7CDB-4341-A498-AC419D34D327}"/>
              </a:ext>
            </a:extLst>
          </p:cNvPr>
          <p:cNvSpPr txBox="1"/>
          <p:nvPr/>
        </p:nvSpPr>
        <p:spPr>
          <a:xfrm>
            <a:off x="4866598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96" name="TextBox 32">
            <a:extLst>
              <a:ext uri="{FF2B5EF4-FFF2-40B4-BE49-F238E27FC236}">
                <a16:creationId xmlns:a16="http://schemas.microsoft.com/office/drawing/2014/main" id="{A2E6644D-C444-407E-8C22-D170BB5F6E29}"/>
              </a:ext>
            </a:extLst>
          </p:cNvPr>
          <p:cNvSpPr txBox="1"/>
          <p:nvPr/>
        </p:nvSpPr>
        <p:spPr>
          <a:xfrm>
            <a:off x="5284627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197" name="Group 6">
            <a:extLst>
              <a:ext uri="{FF2B5EF4-FFF2-40B4-BE49-F238E27FC236}">
                <a16:creationId xmlns:a16="http://schemas.microsoft.com/office/drawing/2014/main" id="{D5EF05DE-3A59-4BB4-88CB-76955C8A9EFB}"/>
              </a:ext>
            </a:extLst>
          </p:cNvPr>
          <p:cNvGrpSpPr/>
          <p:nvPr/>
        </p:nvGrpSpPr>
        <p:grpSpPr>
          <a:xfrm>
            <a:off x="7060902" y="7488388"/>
            <a:ext cx="2057399" cy="1806081"/>
            <a:chOff x="0" y="0"/>
            <a:chExt cx="978370" cy="817659"/>
          </a:xfrm>
        </p:grpSpPr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9F45FC96-ECC8-438E-AF5A-8911E7C15BB7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9" name="TextBox 8">
              <a:extLst>
                <a:ext uri="{FF2B5EF4-FFF2-40B4-BE49-F238E27FC236}">
                  <a16:creationId xmlns:a16="http://schemas.microsoft.com/office/drawing/2014/main" id="{7A85DBD4-9A6B-48EA-AC5B-13EFC879FC12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TextBox 29">
            <a:extLst>
              <a:ext uri="{FF2B5EF4-FFF2-40B4-BE49-F238E27FC236}">
                <a16:creationId xmlns:a16="http://schemas.microsoft.com/office/drawing/2014/main" id="{084AF6DF-EA6A-4C16-9A2D-9D81A0F28803}"/>
              </a:ext>
            </a:extLst>
          </p:cNvPr>
          <p:cNvSpPr txBox="1"/>
          <p:nvPr/>
        </p:nvSpPr>
        <p:spPr>
          <a:xfrm>
            <a:off x="7060902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1" name="TextBox 32">
            <a:extLst>
              <a:ext uri="{FF2B5EF4-FFF2-40B4-BE49-F238E27FC236}">
                <a16:creationId xmlns:a16="http://schemas.microsoft.com/office/drawing/2014/main" id="{2A234CD5-8AC9-485F-AA27-732ACD6C7481}"/>
              </a:ext>
            </a:extLst>
          </p:cNvPr>
          <p:cNvSpPr txBox="1"/>
          <p:nvPr/>
        </p:nvSpPr>
        <p:spPr>
          <a:xfrm>
            <a:off x="7478931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3A08DB0-36B1-4B86-BB61-CEAD2F3E8AA4}"/>
              </a:ext>
            </a:extLst>
          </p:cNvPr>
          <p:cNvSpPr txBox="1"/>
          <p:nvPr/>
        </p:nvSpPr>
        <p:spPr>
          <a:xfrm>
            <a:off x="5119216" y="7445776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rita Dotum Bold" panose="020B0600000101010101" charset="-127"/>
                <a:ea typeface="Arita Dotum Bold" panose="020B0600000101010101" charset="-127"/>
              </a:rPr>
              <a:t>Dribbble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계정으로 로그인 하기 위한 로고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FDBD4CC-A89D-46E0-BAF9-1DD0E1C84FB7}"/>
              </a:ext>
            </a:extLst>
          </p:cNvPr>
          <p:cNvSpPr txBox="1"/>
          <p:nvPr/>
        </p:nvSpPr>
        <p:spPr>
          <a:xfrm>
            <a:off x="7267569" y="7482631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트위터 계정으로 로그인 하기 위한 로고</a:t>
            </a:r>
          </a:p>
        </p:txBody>
      </p:sp>
      <p:grpSp>
        <p:nvGrpSpPr>
          <p:cNvPr id="204" name="Group 6">
            <a:extLst>
              <a:ext uri="{FF2B5EF4-FFF2-40B4-BE49-F238E27FC236}">
                <a16:creationId xmlns:a16="http://schemas.microsoft.com/office/drawing/2014/main" id="{2C4B3FF1-99A4-4BE0-85F9-6E8C86254AFD}"/>
              </a:ext>
            </a:extLst>
          </p:cNvPr>
          <p:cNvGrpSpPr/>
          <p:nvPr/>
        </p:nvGrpSpPr>
        <p:grpSpPr>
          <a:xfrm>
            <a:off x="9254274" y="7482631"/>
            <a:ext cx="2057399" cy="1806081"/>
            <a:chOff x="0" y="0"/>
            <a:chExt cx="978370" cy="817659"/>
          </a:xfrm>
        </p:grpSpPr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E93EB97F-EFE8-419C-A0C7-0B05119575D4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6" name="TextBox 8">
              <a:extLst>
                <a:ext uri="{FF2B5EF4-FFF2-40B4-BE49-F238E27FC236}">
                  <a16:creationId xmlns:a16="http://schemas.microsoft.com/office/drawing/2014/main" id="{EF0CD3BB-70BD-4ABD-8717-7100EDA3AFE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7" name="TextBox 29">
            <a:extLst>
              <a:ext uri="{FF2B5EF4-FFF2-40B4-BE49-F238E27FC236}">
                <a16:creationId xmlns:a16="http://schemas.microsoft.com/office/drawing/2014/main" id="{BA6FB3CC-7D63-4BC8-AA42-64DD72781349}"/>
              </a:ext>
            </a:extLst>
          </p:cNvPr>
          <p:cNvSpPr txBox="1"/>
          <p:nvPr/>
        </p:nvSpPr>
        <p:spPr>
          <a:xfrm>
            <a:off x="9254274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8" name="TextBox 32">
            <a:extLst>
              <a:ext uri="{FF2B5EF4-FFF2-40B4-BE49-F238E27FC236}">
                <a16:creationId xmlns:a16="http://schemas.microsoft.com/office/drawing/2014/main" id="{B6856E11-9AE4-43BF-A744-7B1079A11FDC}"/>
              </a:ext>
            </a:extLst>
          </p:cNvPr>
          <p:cNvSpPr txBox="1"/>
          <p:nvPr/>
        </p:nvSpPr>
        <p:spPr>
          <a:xfrm>
            <a:off x="9672303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09" name="Group 6">
            <a:extLst>
              <a:ext uri="{FF2B5EF4-FFF2-40B4-BE49-F238E27FC236}">
                <a16:creationId xmlns:a16="http://schemas.microsoft.com/office/drawing/2014/main" id="{F88D38EA-403C-4CE8-A494-922DBE9CFA75}"/>
              </a:ext>
            </a:extLst>
          </p:cNvPr>
          <p:cNvGrpSpPr/>
          <p:nvPr/>
        </p:nvGrpSpPr>
        <p:grpSpPr>
          <a:xfrm>
            <a:off x="11448578" y="7484445"/>
            <a:ext cx="2057399" cy="1806081"/>
            <a:chOff x="0" y="0"/>
            <a:chExt cx="978370" cy="817659"/>
          </a:xfrm>
        </p:grpSpPr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3B299B88-E5E5-48D4-BD76-272ECD9BBA42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1" name="TextBox 8">
              <a:extLst>
                <a:ext uri="{FF2B5EF4-FFF2-40B4-BE49-F238E27FC236}">
                  <a16:creationId xmlns:a16="http://schemas.microsoft.com/office/drawing/2014/main" id="{95F36345-2772-4B8B-99E2-3D8878AA63C9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2" name="TextBox 29">
            <a:extLst>
              <a:ext uri="{FF2B5EF4-FFF2-40B4-BE49-F238E27FC236}">
                <a16:creationId xmlns:a16="http://schemas.microsoft.com/office/drawing/2014/main" id="{F1FEE2E4-E634-4BE3-9C41-993574AD62AD}"/>
              </a:ext>
            </a:extLst>
          </p:cNvPr>
          <p:cNvSpPr txBox="1"/>
          <p:nvPr/>
        </p:nvSpPr>
        <p:spPr>
          <a:xfrm>
            <a:off x="11448578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3" name="TextBox 32">
            <a:extLst>
              <a:ext uri="{FF2B5EF4-FFF2-40B4-BE49-F238E27FC236}">
                <a16:creationId xmlns:a16="http://schemas.microsoft.com/office/drawing/2014/main" id="{4908834F-8B29-49FC-8A97-0D01ACBAE775}"/>
              </a:ext>
            </a:extLst>
          </p:cNvPr>
          <p:cNvSpPr txBox="1"/>
          <p:nvPr/>
        </p:nvSpPr>
        <p:spPr>
          <a:xfrm>
            <a:off x="11866607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286FB0F-A27C-449F-824C-796233E376CA}"/>
              </a:ext>
            </a:extLst>
          </p:cNvPr>
          <p:cNvSpPr txBox="1"/>
          <p:nvPr/>
        </p:nvSpPr>
        <p:spPr>
          <a:xfrm>
            <a:off x="9470829" y="7478512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트위치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계정으로 로그인 하기 위한 로고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1FD1800-12BA-4E42-A437-E9F97E84E7FD}"/>
              </a:ext>
            </a:extLst>
          </p:cNvPr>
          <p:cNvSpPr txBox="1"/>
          <p:nvPr/>
        </p:nvSpPr>
        <p:spPr>
          <a:xfrm>
            <a:off x="11659207" y="7486574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유튜브 계정으로 로그인 하기 위한 로고</a:t>
            </a:r>
          </a:p>
        </p:txBody>
      </p:sp>
      <p:grpSp>
        <p:nvGrpSpPr>
          <p:cNvPr id="216" name="Group 6">
            <a:extLst>
              <a:ext uri="{FF2B5EF4-FFF2-40B4-BE49-F238E27FC236}">
                <a16:creationId xmlns:a16="http://schemas.microsoft.com/office/drawing/2014/main" id="{8CEAF6C0-90CF-42A9-8F93-9DD763AAEB45}"/>
              </a:ext>
            </a:extLst>
          </p:cNvPr>
          <p:cNvGrpSpPr/>
          <p:nvPr/>
        </p:nvGrpSpPr>
        <p:grpSpPr>
          <a:xfrm>
            <a:off x="13671527" y="7482631"/>
            <a:ext cx="2057399" cy="1806081"/>
            <a:chOff x="0" y="0"/>
            <a:chExt cx="978370" cy="817659"/>
          </a:xfrm>
        </p:grpSpPr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16F6FADA-6067-4149-A3E6-E9140F1A98B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8" name="TextBox 8">
              <a:extLst>
                <a:ext uri="{FF2B5EF4-FFF2-40B4-BE49-F238E27FC236}">
                  <a16:creationId xmlns:a16="http://schemas.microsoft.com/office/drawing/2014/main" id="{204B9BAC-6B8F-4739-89AC-7B6D75770DC5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9" name="TextBox 29">
            <a:extLst>
              <a:ext uri="{FF2B5EF4-FFF2-40B4-BE49-F238E27FC236}">
                <a16:creationId xmlns:a16="http://schemas.microsoft.com/office/drawing/2014/main" id="{AFD9CA54-E219-43CD-BD40-94C0D50C7993}"/>
              </a:ext>
            </a:extLst>
          </p:cNvPr>
          <p:cNvSpPr txBox="1"/>
          <p:nvPr/>
        </p:nvSpPr>
        <p:spPr>
          <a:xfrm>
            <a:off x="13671527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0" name="TextBox 32">
            <a:extLst>
              <a:ext uri="{FF2B5EF4-FFF2-40B4-BE49-F238E27FC236}">
                <a16:creationId xmlns:a16="http://schemas.microsoft.com/office/drawing/2014/main" id="{F04A9767-4642-4ACE-AD10-62E79F3DCBA6}"/>
              </a:ext>
            </a:extLst>
          </p:cNvPr>
          <p:cNvSpPr txBox="1"/>
          <p:nvPr/>
        </p:nvSpPr>
        <p:spPr>
          <a:xfrm>
            <a:off x="14089556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1" name="Group 6">
            <a:extLst>
              <a:ext uri="{FF2B5EF4-FFF2-40B4-BE49-F238E27FC236}">
                <a16:creationId xmlns:a16="http://schemas.microsoft.com/office/drawing/2014/main" id="{A1FCEB01-5100-408E-8006-872F772AD74B}"/>
              </a:ext>
            </a:extLst>
          </p:cNvPr>
          <p:cNvGrpSpPr/>
          <p:nvPr/>
        </p:nvGrpSpPr>
        <p:grpSpPr>
          <a:xfrm>
            <a:off x="15865831" y="7484445"/>
            <a:ext cx="2057399" cy="1806081"/>
            <a:chOff x="0" y="0"/>
            <a:chExt cx="978370" cy="817659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4BBDAA47-ECD7-4EBA-805B-F414A0758CEA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3" name="TextBox 8">
              <a:extLst>
                <a:ext uri="{FF2B5EF4-FFF2-40B4-BE49-F238E27FC236}">
                  <a16:creationId xmlns:a16="http://schemas.microsoft.com/office/drawing/2014/main" id="{20DA8523-A25F-4D96-967F-51D37CEE106A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4" name="TextBox 29">
            <a:extLst>
              <a:ext uri="{FF2B5EF4-FFF2-40B4-BE49-F238E27FC236}">
                <a16:creationId xmlns:a16="http://schemas.microsoft.com/office/drawing/2014/main" id="{EF8AE86B-C4E5-49D3-9C1C-10AB753E5683}"/>
              </a:ext>
            </a:extLst>
          </p:cNvPr>
          <p:cNvSpPr txBox="1"/>
          <p:nvPr/>
        </p:nvSpPr>
        <p:spPr>
          <a:xfrm>
            <a:off x="15865831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5" name="TextBox 32">
            <a:extLst>
              <a:ext uri="{FF2B5EF4-FFF2-40B4-BE49-F238E27FC236}">
                <a16:creationId xmlns:a16="http://schemas.microsoft.com/office/drawing/2014/main" id="{9AA47A33-42BE-4F46-80E7-18CE29C35C5B}"/>
              </a:ext>
            </a:extLst>
          </p:cNvPr>
          <p:cNvSpPr txBox="1"/>
          <p:nvPr/>
        </p:nvSpPr>
        <p:spPr>
          <a:xfrm>
            <a:off x="16283860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1CE35FB-AF9D-481F-92B8-6A1D10AD6456}"/>
              </a:ext>
            </a:extLst>
          </p:cNvPr>
          <p:cNvSpPr txBox="1"/>
          <p:nvPr/>
        </p:nvSpPr>
        <p:spPr>
          <a:xfrm>
            <a:off x="13902405" y="7861274"/>
            <a:ext cx="159435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배틀넷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메인 로고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D310777-198E-45C4-B1CC-2BF69C78CEF6}"/>
              </a:ext>
            </a:extLst>
          </p:cNvPr>
          <p:cNvSpPr txBox="1"/>
          <p:nvPr/>
        </p:nvSpPr>
        <p:spPr>
          <a:xfrm>
            <a:off x="16096709" y="8134649"/>
            <a:ext cx="15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로그인 로고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B33CA-11FE-459A-B892-F095C5884614}"/>
              </a:ext>
            </a:extLst>
          </p:cNvPr>
          <p:cNvSpPr txBox="1"/>
          <p:nvPr/>
        </p:nvSpPr>
        <p:spPr>
          <a:xfrm>
            <a:off x="13666916" y="5873321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BattleNet</a:t>
            </a:r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13C4F3-ACEE-4034-B4DE-BAE1759BA9F8}"/>
              </a:ext>
            </a:extLst>
          </p:cNvPr>
          <p:cNvSpPr txBox="1"/>
          <p:nvPr/>
        </p:nvSpPr>
        <p:spPr>
          <a:xfrm>
            <a:off x="458879" y="5875047"/>
            <a:ext cx="13071132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Plug-In : </a:t>
            </a:r>
            <a:r>
              <a:rPr lang="en-US" altLang="ko-KR" dirty="0" err="1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Lucide</a:t>
            </a:r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A26F01-0147-49EC-B37B-48194E4FA194}"/>
              </a:ext>
            </a:extLst>
          </p:cNvPr>
          <p:cNvSpPr txBox="1"/>
          <p:nvPr/>
        </p:nvSpPr>
        <p:spPr>
          <a:xfrm>
            <a:off x="15870754" y="5869388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Login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176</Words>
  <Application>Microsoft Office PowerPoint</Application>
  <PresentationFormat>사용자 지정</PresentationFormat>
  <Paragraphs>49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Arita Dotum Bold</vt:lpstr>
      <vt:lpstr>Arita Dotum Semi-Bold</vt:lpstr>
      <vt:lpstr>Arial</vt:lpstr>
      <vt:lpstr>Arita Dotum Medium</vt:lpstr>
      <vt:lpstr>Arita Dotum Light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cp:lastModifiedBy>Son bo geum</cp:lastModifiedBy>
  <cp:revision>19</cp:revision>
  <dcterms:created xsi:type="dcterms:W3CDTF">2006-08-16T00:00:00Z</dcterms:created>
  <dcterms:modified xsi:type="dcterms:W3CDTF">2025-07-05T20:46:44Z</dcterms:modified>
  <dc:identifier>DAGsLXIxR8k</dc:identifier>
</cp:coreProperties>
</file>